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19"/>
  </p:notesMasterIdLst>
  <p:sldIdLst>
    <p:sldId id="256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59" r:id="rId17"/>
    <p:sldId id="26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57"/>
    <a:srgbClr val="007FA3"/>
    <a:srgbClr val="12B2A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21" autoAdjust="0"/>
    <p:restoredTop sz="94660"/>
  </p:normalViewPr>
  <p:slideViewPr>
    <p:cSldViewPr snapToGrid="0">
      <p:cViewPr>
        <p:scale>
          <a:sx n="100" d="100"/>
          <a:sy n="100" d="100"/>
        </p:scale>
        <p:origin x="-330" y="-2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869FBC-3602-4CF0-AF9F-5946F4987EA1}" type="datetimeFigureOut">
              <a:rPr lang="de-DE" smtClean="0"/>
              <a:t>30.11.2019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2A99C-ED77-490F-9FCA-C8CE229CD1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1489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2A99C-ED77-490F-9FCA-C8CE229CD16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4598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 userDrawn="1"/>
        </p:nvSpPr>
        <p:spPr>
          <a:xfrm>
            <a:off x="-53340" y="0"/>
            <a:ext cx="4572000" cy="6858000"/>
          </a:xfrm>
          <a:prstGeom prst="rect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467917" y="1969274"/>
            <a:ext cx="4378404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b="0" i="0" dirty="0">
                <a:solidFill>
                  <a:schemeClr val="bg1"/>
                </a:solidFill>
                <a:latin typeface="TimesNewRomanPS" pitchFamily="18" charset="0"/>
              </a:rPr>
              <a:t>Peter Bofinger</a:t>
            </a:r>
          </a:p>
          <a:p>
            <a:r>
              <a:rPr lang="de-DE" sz="2400" b="1" i="0" dirty="0">
                <a:solidFill>
                  <a:schemeClr val="bg1"/>
                </a:solidFill>
                <a:latin typeface="TimesNewRomanPS" pitchFamily="18" charset="0"/>
              </a:rPr>
              <a:t>Grundzüge </a:t>
            </a:r>
          </a:p>
          <a:p>
            <a:r>
              <a:rPr lang="de-DE" sz="2400" b="1" i="0" dirty="0">
                <a:solidFill>
                  <a:schemeClr val="bg1"/>
                </a:solidFill>
                <a:latin typeface="TimesNewRomanPS" pitchFamily="18" charset="0"/>
              </a:rPr>
              <a:t>der Volkswirtschaftslehre</a:t>
            </a:r>
          </a:p>
          <a:p>
            <a:endParaRPr lang="de-DE" sz="2400" b="1" i="0" dirty="0">
              <a:solidFill>
                <a:schemeClr val="bg1"/>
              </a:solidFill>
              <a:latin typeface="TimesNewRomanPS" pitchFamily="18" charset="0"/>
            </a:endParaRPr>
          </a:p>
          <a:p>
            <a:r>
              <a:rPr lang="de-DE" sz="1400" b="1" i="0" dirty="0">
                <a:solidFill>
                  <a:schemeClr val="bg1"/>
                </a:solidFill>
                <a:latin typeface="TimesNewRomanPS" pitchFamily="18" charset="0"/>
              </a:rPr>
              <a:t>Eine Einführung in die Wissenschaft von Märkten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467917" y="4730139"/>
            <a:ext cx="3706813" cy="1508105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de-DE" sz="14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5., aktualisierte Auflage</a:t>
            </a:r>
          </a:p>
          <a:p>
            <a:r>
              <a:rPr lang="de-DE" sz="14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ISBN: </a:t>
            </a:r>
            <a:r>
              <a:rPr lang="de-DE" sz="14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978-3-86894-368-9</a:t>
            </a:r>
            <a:r>
              <a:rPr lang="de-DE" sz="14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DE" sz="14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4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736 Seiten | 4-farbig</a:t>
            </a:r>
            <a:br>
              <a:rPr lang="de-DE" sz="14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4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€ 39,95 [D] | € 41,10 [A] | </a:t>
            </a:r>
            <a:r>
              <a:rPr lang="de-DE" sz="1400" b="0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sFr</a:t>
            </a:r>
            <a:r>
              <a:rPr lang="de-DE" sz="14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47,10*</a:t>
            </a:r>
          </a:p>
          <a:p>
            <a:endParaRPr lang="de-DE" sz="1400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4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www.pearson-studium.de</a:t>
            </a:r>
            <a:br>
              <a:rPr lang="de-DE" sz="14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4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www.pearson.ch</a:t>
            </a:r>
          </a:p>
        </p:txBody>
      </p:sp>
      <p:pic>
        <p:nvPicPr>
          <p:cNvPr id="22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7" y="6375602"/>
            <a:ext cx="918601" cy="278490"/>
          </a:xfrm>
          <a:prstGeom prst="rect">
            <a:avLst/>
          </a:prstGeom>
        </p:spPr>
      </p:pic>
      <p:sp>
        <p:nvSpPr>
          <p:cNvPr id="25" name="Textfeld 24"/>
          <p:cNvSpPr txBox="1"/>
          <p:nvPr userDrawn="1"/>
        </p:nvSpPr>
        <p:spPr>
          <a:xfrm>
            <a:off x="467917" y="409960"/>
            <a:ext cx="3699272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350" b="0" i="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Abbildungen und Tabellen aus Kapitel </a:t>
            </a:r>
            <a:r>
              <a:rPr lang="de-DE" sz="1350" b="0" i="0" noProof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de-DE" sz="1350" b="0" i="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xmlns="" id="{8BFEB833-7AD8-4C0E-8140-7307B7AA0B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37485" y="1107589"/>
            <a:ext cx="4545283" cy="431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6796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55">
          <p15:clr>
            <a:srgbClr val="FBAE40"/>
          </p15:clr>
        </p15:guide>
        <p15:guide id="2" pos="295">
          <p15:clr>
            <a:srgbClr val="FBAE40"/>
          </p15:clr>
        </p15:guide>
        <p15:guide id="3" orient="horz" pos="1321">
          <p15:clr>
            <a:srgbClr val="FBAE40"/>
          </p15:clr>
        </p15:guide>
        <p15:guide id="4" orient="horz" pos="3929">
          <p15:clr>
            <a:srgbClr val="FBAE40"/>
          </p15:clr>
        </p15:guide>
        <p15:guide id="5" pos="2880">
          <p15:clr>
            <a:srgbClr val="FBAE40"/>
          </p15:clr>
        </p15:guide>
        <p15:guide id="6" pos="262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>
          <a:xfrm>
            <a:off x="467917" y="305423"/>
            <a:ext cx="8208169" cy="6232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2700" b="1" i="0" noProof="0" dirty="0">
                <a:solidFill>
                  <a:srgbClr val="007FA3"/>
                </a:solidFill>
                <a:latin typeface="TimesNewRomanPS" pitchFamily="18" charset="0"/>
              </a:rPr>
              <a:t>Grundzüge der Volkswirtschaftslehre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FA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Kapitel 15: Ziele der Makroökonomie: magische Vierecke und Dreiecke, Zielscheiben und Ziellinien</a:t>
            </a:r>
            <a:endParaRPr kumimoji="0" lang="de-DE" sz="1350" b="1" i="0" u="none" strike="noStrike" kern="1200" cap="none" spc="0" normalizeH="0" baseline="0" noProof="0" dirty="0">
              <a:ln>
                <a:noFill/>
              </a:ln>
              <a:solidFill>
                <a:srgbClr val="007FA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" name="Straight Connector 2"/>
          <p:cNvCxnSpPr/>
          <p:nvPr userDrawn="1"/>
        </p:nvCxnSpPr>
        <p:spPr>
          <a:xfrm>
            <a:off x="8424072" y="6527530"/>
            <a:ext cx="0" cy="86400"/>
          </a:xfrm>
          <a:prstGeom prst="line">
            <a:avLst/>
          </a:prstGeom>
          <a:ln w="6350">
            <a:solidFill>
              <a:srgbClr val="0030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245127" y="6507567"/>
            <a:ext cx="433138" cy="12553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DBE135E-2566-4748-853C-8A3B78F0FB00}" type="slidenum">
              <a:rPr lang="en-GB" sz="700" b="1" smtClean="0">
                <a:solidFill>
                  <a:srgbClr val="0030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GB" sz="700" b="1" dirty="0">
              <a:solidFill>
                <a:srgbClr val="0030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7"/>
          <p:cNvSpPr txBox="1">
            <a:spLocks/>
          </p:cNvSpPr>
          <p:nvPr userDrawn="1"/>
        </p:nvSpPr>
        <p:spPr>
          <a:xfrm>
            <a:off x="2552700" y="6522807"/>
            <a:ext cx="5768340" cy="106363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spc="0" dirty="0">
                <a:solidFill>
                  <a:srgbClr val="0030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Peter </a:t>
            </a:r>
            <a:r>
              <a:rPr lang="en-US" sz="700" spc="0" dirty="0" err="1">
                <a:solidFill>
                  <a:srgbClr val="0030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Bofinger</a:t>
            </a:r>
            <a:r>
              <a:rPr lang="en-US" sz="700" spc="0" dirty="0">
                <a:solidFill>
                  <a:srgbClr val="0030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700" spc="0" dirty="0" err="1">
                <a:solidFill>
                  <a:srgbClr val="0030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Grundzüge</a:t>
            </a:r>
            <a:r>
              <a:rPr lang="en-US" sz="700" spc="0" dirty="0">
                <a:solidFill>
                  <a:srgbClr val="0030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der </a:t>
            </a:r>
            <a:r>
              <a:rPr lang="en-US" sz="700" spc="0" dirty="0" err="1">
                <a:solidFill>
                  <a:srgbClr val="0030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Volkswirtschaftslehre</a:t>
            </a:r>
            <a:r>
              <a:rPr lang="en-GB" sz="700" spc="0" dirty="0">
                <a:solidFill>
                  <a:srgbClr val="0030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5., aktualisierte  Auflage © Pearson 2020</a:t>
            </a:r>
            <a:endParaRPr lang="en-US" sz="700" spc="0" dirty="0">
              <a:solidFill>
                <a:srgbClr val="00305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06463" y="2214563"/>
            <a:ext cx="6400800" cy="203358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593287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55">
          <p15:clr>
            <a:srgbClr val="FBAE40"/>
          </p15:clr>
        </p15:guide>
        <p15:guide id="2" pos="295">
          <p15:clr>
            <a:srgbClr val="FBAE40"/>
          </p15:clr>
        </p15:guide>
        <p15:guide id="3" pos="5465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417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atement Option 1">
    <p:bg>
      <p:bgPr>
        <a:solidFill>
          <a:srgbClr val="0030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771" b="5310"/>
          <a:stretch/>
        </p:blipFill>
        <p:spPr>
          <a:xfrm>
            <a:off x="888486" y="1"/>
            <a:ext cx="7550663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0" y="6375599"/>
            <a:ext cx="928499" cy="2808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2"/>
          <a:stretch/>
        </p:blipFill>
        <p:spPr>
          <a:xfrm>
            <a:off x="1288228" y="135466"/>
            <a:ext cx="6567544" cy="654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07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Final Slide Option1">
    <p:bg>
      <p:bgPr>
        <a:solidFill>
          <a:srgbClr val="0030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30" y="3558921"/>
            <a:ext cx="3380239" cy="21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78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58" y="6376789"/>
            <a:ext cx="930354" cy="2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2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216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44" y="1046273"/>
            <a:ext cx="6581488" cy="5222655"/>
          </a:xfrm>
        </p:spPr>
      </p:pic>
    </p:spTree>
    <p:extLst>
      <p:ext uri="{BB962C8B-B14F-4D97-AF65-F5344CB8AC3E}">
        <p14:creationId xmlns:p14="http://schemas.microsoft.com/office/powerpoint/2010/main" val="1527521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25" y="1113904"/>
            <a:ext cx="6557800" cy="5203276"/>
          </a:xfrm>
        </p:spPr>
      </p:pic>
    </p:spTree>
    <p:extLst>
      <p:ext uri="{BB962C8B-B14F-4D97-AF65-F5344CB8AC3E}">
        <p14:creationId xmlns:p14="http://schemas.microsoft.com/office/powerpoint/2010/main" val="2192161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4" y="1372864"/>
            <a:ext cx="8379323" cy="4101657"/>
          </a:xfrm>
        </p:spPr>
      </p:pic>
    </p:spTree>
    <p:extLst>
      <p:ext uri="{BB962C8B-B14F-4D97-AF65-F5344CB8AC3E}">
        <p14:creationId xmlns:p14="http://schemas.microsoft.com/office/powerpoint/2010/main" val="4264815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69" y="1093455"/>
            <a:ext cx="6947263" cy="5242707"/>
          </a:xfrm>
        </p:spPr>
      </p:pic>
    </p:spTree>
    <p:extLst>
      <p:ext uri="{BB962C8B-B14F-4D97-AF65-F5344CB8AC3E}">
        <p14:creationId xmlns:p14="http://schemas.microsoft.com/office/powerpoint/2010/main" val="1791534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05" y="1050981"/>
            <a:ext cx="6920916" cy="5180798"/>
          </a:xfrm>
        </p:spPr>
      </p:pic>
    </p:spTree>
    <p:extLst>
      <p:ext uri="{BB962C8B-B14F-4D97-AF65-F5344CB8AC3E}">
        <p14:creationId xmlns:p14="http://schemas.microsoft.com/office/powerpoint/2010/main" val="1198699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487" y="1064439"/>
            <a:ext cx="3429153" cy="5338722"/>
          </a:xfrm>
        </p:spPr>
      </p:pic>
    </p:spTree>
    <p:extLst>
      <p:ext uri="{BB962C8B-B14F-4D97-AF65-F5344CB8AC3E}">
        <p14:creationId xmlns:p14="http://schemas.microsoft.com/office/powerpoint/2010/main" val="3493715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6565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033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22" y="1169115"/>
            <a:ext cx="6730933" cy="5085455"/>
          </a:xfrm>
        </p:spPr>
      </p:pic>
    </p:spTree>
    <p:extLst>
      <p:ext uri="{BB962C8B-B14F-4D97-AF65-F5344CB8AC3E}">
        <p14:creationId xmlns:p14="http://schemas.microsoft.com/office/powerpoint/2010/main" val="1195001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72" y="1095201"/>
            <a:ext cx="6635183" cy="5192758"/>
          </a:xfrm>
        </p:spPr>
      </p:pic>
    </p:spTree>
    <p:extLst>
      <p:ext uri="{BB962C8B-B14F-4D97-AF65-F5344CB8AC3E}">
        <p14:creationId xmlns:p14="http://schemas.microsoft.com/office/powerpoint/2010/main" val="1329495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571" y="1103969"/>
            <a:ext cx="6756508" cy="5108878"/>
          </a:xfrm>
        </p:spPr>
      </p:pic>
    </p:spTree>
    <p:extLst>
      <p:ext uri="{BB962C8B-B14F-4D97-AF65-F5344CB8AC3E}">
        <p14:creationId xmlns:p14="http://schemas.microsoft.com/office/powerpoint/2010/main" val="224112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70" y="1052958"/>
            <a:ext cx="7146387" cy="5285485"/>
          </a:xfrm>
        </p:spPr>
      </p:pic>
    </p:spTree>
    <p:extLst>
      <p:ext uri="{BB962C8B-B14F-4D97-AF65-F5344CB8AC3E}">
        <p14:creationId xmlns:p14="http://schemas.microsoft.com/office/powerpoint/2010/main" val="3176282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66" y="1042117"/>
            <a:ext cx="7375795" cy="5206922"/>
          </a:xfrm>
        </p:spPr>
      </p:pic>
    </p:spTree>
    <p:extLst>
      <p:ext uri="{BB962C8B-B14F-4D97-AF65-F5344CB8AC3E}">
        <p14:creationId xmlns:p14="http://schemas.microsoft.com/office/powerpoint/2010/main" val="3721258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90" y="1094556"/>
            <a:ext cx="7103295" cy="5126090"/>
          </a:xfrm>
        </p:spPr>
      </p:pic>
    </p:spTree>
    <p:extLst>
      <p:ext uri="{BB962C8B-B14F-4D97-AF65-F5344CB8AC3E}">
        <p14:creationId xmlns:p14="http://schemas.microsoft.com/office/powerpoint/2010/main" val="63469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66" y="1055835"/>
            <a:ext cx="7309668" cy="5259237"/>
          </a:xfrm>
        </p:spPr>
      </p:pic>
    </p:spTree>
    <p:extLst>
      <p:ext uri="{BB962C8B-B14F-4D97-AF65-F5344CB8AC3E}">
        <p14:creationId xmlns:p14="http://schemas.microsoft.com/office/powerpoint/2010/main" val="2120095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32" y="1088009"/>
            <a:ext cx="7682536" cy="5156678"/>
          </a:xfrm>
        </p:spPr>
      </p:pic>
    </p:spTree>
    <p:extLst>
      <p:ext uri="{BB962C8B-B14F-4D97-AF65-F5344CB8AC3E}">
        <p14:creationId xmlns:p14="http://schemas.microsoft.com/office/powerpoint/2010/main" val="4204508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</Words>
  <Application>Microsoft Office PowerPoint</Application>
  <PresentationFormat>On-screen Show (4:3)</PresentationFormat>
  <Paragraphs>1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Torsten Winkler</dc:creator>
  <cp:lastModifiedBy>Kumaraguru Govindasamy</cp:lastModifiedBy>
  <cp:revision>57</cp:revision>
  <dcterms:created xsi:type="dcterms:W3CDTF">2017-04-24T10:29:56Z</dcterms:created>
  <dcterms:modified xsi:type="dcterms:W3CDTF">2019-11-30T18:00:36Z</dcterms:modified>
</cp:coreProperties>
</file>